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0"/>
  </p:notesMasterIdLst>
  <p:handoutMasterIdLst>
    <p:handoutMasterId r:id="rId211"/>
  </p:handoutMasterIdLst>
  <p:sldIdLst>
    <p:sldId id="256" r:id="rId2"/>
    <p:sldId id="284" r:id="rId3"/>
    <p:sldId id="475" r:id="rId4"/>
    <p:sldId id="405" r:id="rId5"/>
    <p:sldId id="285" r:id="rId6"/>
    <p:sldId id="476" r:id="rId7"/>
    <p:sldId id="283" r:id="rId8"/>
    <p:sldId id="286" r:id="rId9"/>
    <p:sldId id="375" r:id="rId10"/>
    <p:sldId id="376" r:id="rId11"/>
    <p:sldId id="377" r:id="rId12"/>
    <p:sldId id="378" r:id="rId13"/>
    <p:sldId id="379" r:id="rId14"/>
    <p:sldId id="380" r:id="rId15"/>
    <p:sldId id="381" r:id="rId16"/>
    <p:sldId id="382" r:id="rId17"/>
    <p:sldId id="383" r:id="rId18"/>
    <p:sldId id="464" r:id="rId19"/>
    <p:sldId id="278" r:id="rId20"/>
    <p:sldId id="288" r:id="rId21"/>
    <p:sldId id="289" r:id="rId22"/>
    <p:sldId id="465" r:id="rId23"/>
    <p:sldId id="466" r:id="rId24"/>
    <p:sldId id="467" r:id="rId25"/>
    <p:sldId id="293" r:id="rId26"/>
    <p:sldId id="468" r:id="rId27"/>
    <p:sldId id="295" r:id="rId28"/>
    <p:sldId id="469" r:id="rId29"/>
    <p:sldId id="470" r:id="rId30"/>
    <p:sldId id="471" r:id="rId31"/>
    <p:sldId id="390" r:id="rId32"/>
    <p:sldId id="384" r:id="rId33"/>
    <p:sldId id="385" r:id="rId34"/>
    <p:sldId id="386" r:id="rId35"/>
    <p:sldId id="277" r:id="rId36"/>
    <p:sldId id="388" r:id="rId37"/>
    <p:sldId id="387" r:id="rId38"/>
    <p:sldId id="389" r:id="rId39"/>
    <p:sldId id="391" r:id="rId40"/>
    <p:sldId id="394" r:id="rId41"/>
    <p:sldId id="395" r:id="rId42"/>
    <p:sldId id="290" r:id="rId43"/>
    <p:sldId id="392" r:id="rId44"/>
    <p:sldId id="393" r:id="rId45"/>
    <p:sldId id="291" r:id="rId46"/>
    <p:sldId id="396" r:id="rId47"/>
    <p:sldId id="397" r:id="rId48"/>
    <p:sldId id="365" r:id="rId49"/>
    <p:sldId id="401" r:id="rId50"/>
    <p:sldId id="403" r:id="rId51"/>
    <p:sldId id="460" r:id="rId52"/>
    <p:sldId id="402" r:id="rId53"/>
    <p:sldId id="461" r:id="rId54"/>
    <p:sldId id="399" r:id="rId55"/>
    <p:sldId id="287" r:id="rId56"/>
    <p:sldId id="296" r:id="rId57"/>
    <p:sldId id="298" r:id="rId58"/>
    <p:sldId id="463" r:id="rId59"/>
    <p:sldId id="404" r:id="rId60"/>
    <p:sldId id="400" r:id="rId61"/>
    <p:sldId id="406" r:id="rId62"/>
    <p:sldId id="292" r:id="rId63"/>
    <p:sldId id="294" r:id="rId64"/>
    <p:sldId id="410" r:id="rId65"/>
    <p:sldId id="261" r:id="rId66"/>
    <p:sldId id="431" r:id="rId67"/>
    <p:sldId id="297" r:id="rId68"/>
    <p:sldId id="409" r:id="rId69"/>
    <p:sldId id="407" r:id="rId70"/>
    <p:sldId id="408" r:id="rId71"/>
    <p:sldId id="344" r:id="rId72"/>
    <p:sldId id="305" r:id="rId73"/>
    <p:sldId id="306" r:id="rId74"/>
    <p:sldId id="423" r:id="rId75"/>
    <p:sldId id="424" r:id="rId76"/>
    <p:sldId id="425" r:id="rId77"/>
    <p:sldId id="426" r:id="rId78"/>
    <p:sldId id="433" r:id="rId79"/>
    <p:sldId id="472" r:id="rId80"/>
    <p:sldId id="304" r:id="rId81"/>
    <p:sldId id="473" r:id="rId82"/>
    <p:sldId id="411" r:id="rId83"/>
    <p:sldId id="303" r:id="rId84"/>
    <p:sldId id="300" r:id="rId85"/>
    <p:sldId id="413" r:id="rId86"/>
    <p:sldId id="412" r:id="rId87"/>
    <p:sldId id="420" r:id="rId88"/>
    <p:sldId id="301" r:id="rId89"/>
    <p:sldId id="302" r:id="rId90"/>
    <p:sldId id="338" r:id="rId91"/>
    <p:sldId id="414" r:id="rId92"/>
    <p:sldId id="339" r:id="rId93"/>
    <p:sldId id="415" r:id="rId94"/>
    <p:sldId id="340" r:id="rId95"/>
    <p:sldId id="416" r:id="rId96"/>
    <p:sldId id="341" r:id="rId97"/>
    <p:sldId id="417" r:id="rId98"/>
    <p:sldId id="342" r:id="rId99"/>
    <p:sldId id="343" r:id="rId100"/>
    <p:sldId id="418" r:id="rId101"/>
    <p:sldId id="419" r:id="rId102"/>
    <p:sldId id="421" r:id="rId103"/>
    <p:sldId id="307" r:id="rId104"/>
    <p:sldId id="308" r:id="rId105"/>
    <p:sldId id="347" r:id="rId106"/>
    <p:sldId id="348" r:id="rId107"/>
    <p:sldId id="349" r:id="rId108"/>
    <p:sldId id="309" r:id="rId109"/>
    <p:sldId id="310" r:id="rId110"/>
    <p:sldId id="350" r:id="rId111"/>
    <p:sldId id="353" r:id="rId112"/>
    <p:sldId id="352" r:id="rId113"/>
    <p:sldId id="429" r:id="rId114"/>
    <p:sldId id="354" r:id="rId115"/>
    <p:sldId id="355" r:id="rId116"/>
    <p:sldId id="356" r:id="rId117"/>
    <p:sldId id="434" r:id="rId118"/>
    <p:sldId id="430" r:id="rId119"/>
    <p:sldId id="311" r:id="rId120"/>
    <p:sldId id="317" r:id="rId121"/>
    <p:sldId id="312" r:id="rId122"/>
    <p:sldId id="313" r:id="rId123"/>
    <p:sldId id="314" r:id="rId124"/>
    <p:sldId id="315" r:id="rId125"/>
    <p:sldId id="316" r:id="rId126"/>
    <p:sldId id="427" r:id="rId127"/>
    <p:sldId id="332" r:id="rId128"/>
    <p:sldId id="432" r:id="rId129"/>
    <p:sldId id="334" r:id="rId130"/>
    <p:sldId id="335" r:id="rId131"/>
    <p:sldId id="374" r:id="rId132"/>
    <p:sldId id="333" r:id="rId133"/>
    <p:sldId id="459" r:id="rId134"/>
    <p:sldId id="479" r:id="rId135"/>
    <p:sldId id="478" r:id="rId136"/>
    <p:sldId id="480" r:id="rId137"/>
    <p:sldId id="481" r:id="rId138"/>
    <p:sldId id="428" r:id="rId139"/>
    <p:sldId id="360" r:id="rId140"/>
    <p:sldId id="320" r:id="rId141"/>
    <p:sldId id="361" r:id="rId142"/>
    <p:sldId id="357" r:id="rId143"/>
    <p:sldId id="319" r:id="rId144"/>
    <p:sldId id="321" r:id="rId145"/>
    <p:sldId id="358" r:id="rId146"/>
    <p:sldId id="359" r:id="rId147"/>
    <p:sldId id="322" r:id="rId148"/>
    <p:sldId id="323" r:id="rId149"/>
    <p:sldId id="362" r:id="rId150"/>
    <p:sldId id="324" r:id="rId151"/>
    <p:sldId id="325" r:id="rId152"/>
    <p:sldId id="326" r:id="rId153"/>
    <p:sldId id="327" r:id="rId154"/>
    <p:sldId id="328" r:id="rId155"/>
    <p:sldId id="329" r:id="rId156"/>
    <p:sldId id="331" r:id="rId157"/>
    <p:sldId id="330" r:id="rId158"/>
    <p:sldId id="363" r:id="rId159"/>
    <p:sldId id="337" r:id="rId160"/>
    <p:sldId id="462" r:id="rId161"/>
    <p:sldId id="318" r:id="rId162"/>
    <p:sldId id="336" r:id="rId163"/>
    <p:sldId id="369" r:id="rId164"/>
    <p:sldId id="264" r:id="rId165"/>
    <p:sldId id="435" r:id="rId166"/>
    <p:sldId id="265" r:id="rId167"/>
    <p:sldId id="266" r:id="rId168"/>
    <p:sldId id="436" r:id="rId169"/>
    <p:sldId id="267" r:id="rId170"/>
    <p:sldId id="268" r:id="rId171"/>
    <p:sldId id="437" r:id="rId172"/>
    <p:sldId id="447" r:id="rId173"/>
    <p:sldId id="448" r:id="rId174"/>
    <p:sldId id="440" r:id="rId175"/>
    <p:sldId id="449" r:id="rId176"/>
    <p:sldId id="450" r:id="rId177"/>
    <p:sldId id="269" r:id="rId178"/>
    <p:sldId id="270" r:id="rId179"/>
    <p:sldId id="438" r:id="rId180"/>
    <p:sldId id="451" r:id="rId181"/>
    <p:sldId id="477" r:id="rId182"/>
    <p:sldId id="371" r:id="rId183"/>
    <p:sldId id="482" r:id="rId184"/>
    <p:sldId id="443" r:id="rId185"/>
    <p:sldId id="442" r:id="rId186"/>
    <p:sldId id="457" r:id="rId187"/>
    <p:sldId id="445" r:id="rId188"/>
    <p:sldId id="446" r:id="rId189"/>
    <p:sldId id="444" r:id="rId190"/>
    <p:sldId id="458" r:id="rId191"/>
    <p:sldId id="441" r:id="rId192"/>
    <p:sldId id="452" r:id="rId193"/>
    <p:sldId id="455" r:id="rId194"/>
    <p:sldId id="454" r:id="rId195"/>
    <p:sldId id="372" r:id="rId196"/>
    <p:sldId id="483" r:id="rId197"/>
    <p:sldId id="456" r:id="rId198"/>
    <p:sldId id="271" r:id="rId199"/>
    <p:sldId id="272" r:id="rId200"/>
    <p:sldId id="273" r:id="rId201"/>
    <p:sldId id="274" r:id="rId202"/>
    <p:sldId id="275" r:id="rId203"/>
    <p:sldId id="276" r:id="rId204"/>
    <p:sldId id="373" r:id="rId205"/>
    <p:sldId id="484" r:id="rId206"/>
    <p:sldId id="474" r:id="rId207"/>
    <p:sldId id="280" r:id="rId208"/>
    <p:sldId id="368" r:id="rId20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 id="285"/>
            <p14:sldId id="476"/>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477"/>
            <p14:sldId id="371"/>
            <p14:sldId id="482"/>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Lst>
        </p14:section>
        <p14:section name="Challenge" id="{995BE457-B153-1443-8FF3-137CE8AAA6DC}">
          <p14:sldIdLst>
            <p14:sldId id="372"/>
            <p14:sldId id="483"/>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 id="484"/>
          </p14:sldIdLst>
        </p14:section>
        <p14:section name="Close Out" id="{9E599331-7BB0-FC41-92AD-BDF04BA3CB53}">
          <p14:sldIdLst>
            <p14:sldId id="474"/>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1"/>
    <p:restoredTop sz="70049"/>
  </p:normalViewPr>
  <p:slideViewPr>
    <p:cSldViewPr snapToGrid="0" snapToObjects="1">
      <p:cViewPr varScale="1">
        <p:scale>
          <a:sx n="62" d="100"/>
          <a:sy n="62" d="100"/>
        </p:scale>
        <p:origin x="2680" y="200"/>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5/28/18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8292767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70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586910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6.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7.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8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0.xml"/><Relationship Id="rId1" Type="http://schemas.openxmlformats.org/officeDocument/2006/relationships/slideLayout" Target="../slideLayouts/slideLayout39.xml"/><Relationship Id="rId4" Type="http://schemas.openxmlformats.org/officeDocument/2006/relationships/image" Target="../media/image90.png"/></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1.xml"/><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2.xml"/><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3.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3.png"/></Relationships>
</file>

<file path=ppt/slides/_rels/slide1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135.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6.xml"/><Relationship Id="rId1" Type="http://schemas.openxmlformats.org/officeDocument/2006/relationships/slideLayout" Target="../slideLayouts/slideLayout39.xml"/><Relationship Id="rId4" Type="http://schemas.openxmlformats.org/officeDocument/2006/relationships/image" Target="../media/image98.png"/></Relationships>
</file>

<file path=ppt/slides/_rels/slide1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3" Type="http://schemas.openxmlformats.org/officeDocument/2006/relationships/hyperlink" Target="https://goo.gl/forms/kwuitMzjo9vJZKHz1" TargetMode="External"/><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2.xml"/><Relationship Id="rId1" Type="http://schemas.openxmlformats.org/officeDocument/2006/relationships/slideLayout" Target="../slideLayouts/slideLayout27.xml"/><Relationship Id="rId4" Type="http://schemas.openxmlformats.org/officeDocument/2006/relationships/image" Target="../media/image10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9.xml"/><Relationship Id="rId1" Type="http://schemas.openxmlformats.org/officeDocument/2006/relationships/slideLayout" Target="../slideLayouts/slideLayout39.xml"/><Relationship Id="rId4" Type="http://schemas.openxmlformats.org/officeDocument/2006/relationships/image" Target="../media/image105.png"/></Relationships>
</file>

<file path=ppt/slides/_rels/slide1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0.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1.xml"/><Relationship Id="rId1" Type="http://schemas.openxmlformats.org/officeDocument/2006/relationships/slideLayout" Target="../slideLayouts/slideLayout39.xml"/></Relationships>
</file>

<file path=ppt/slides/_rels/slide2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2.xml"/><Relationship Id="rId1" Type="http://schemas.openxmlformats.org/officeDocument/2006/relationships/slideLayout" Target="../slideLayouts/slideLayout39.xml"/></Relationships>
</file>

<file path=ppt/slides/_rels/slide2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3.xml"/><Relationship Id="rId1" Type="http://schemas.openxmlformats.org/officeDocument/2006/relationships/slideLayout" Target="../slideLayouts/slideLayout39.xml"/></Relationships>
</file>

<file path=ppt/slides/_rels/slide2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4.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43.tif"/><Relationship Id="rId5" Type="http://schemas.openxmlformats.org/officeDocument/2006/relationships/image" Target="../media/image44.tif"/><Relationship Id="rId4" Type="http://schemas.openxmlformats.org/officeDocument/2006/relationships/image" Target="../media/image42.tif"/></Relationships>
</file>

<file path=ppt/slides/_rels/slide27.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41.tif"/><Relationship Id="rId5" Type="http://schemas.openxmlformats.org/officeDocument/2006/relationships/image" Target="../media/image42.tif"/><Relationship Id="rId4" Type="http://schemas.openxmlformats.org/officeDocument/2006/relationships/image" Target="../media/image43.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tif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image" Target="../media/image22.pn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50.png"/><Relationship Id="rId11" Type="http://schemas.openxmlformats.org/officeDocument/2006/relationships/hyperlink" Target="https://www.terraform.io/docs/providers/index.html" TargetMode="External"/><Relationship Id="rId5" Type="http://schemas.openxmlformats.org/officeDocument/2006/relationships/image" Target="../media/image49.png"/><Relationship Id="rId10" Type="http://schemas.openxmlformats.org/officeDocument/2006/relationships/image" Target="../media/image54.tif"/><Relationship Id="rId4" Type="http://schemas.openxmlformats.org/officeDocument/2006/relationships/image" Target="../media/image48.png"/><Relationship Id="rId9" Type="http://schemas.openxmlformats.org/officeDocument/2006/relationships/image" Target="../media/image53.tif"/></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0.tiff"/><Relationship Id="rId4" Type="http://schemas.openxmlformats.org/officeDocument/2006/relationships/image" Target="../media/image59.tif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oo.gl/forms/R1va12J0ZEUplv2D3"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6.ti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6042015" y="9173839"/>
            <a:ext cx="1118361" cy="704465"/>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AWS</a:t>
            </a:r>
            <a:endParaRPr dirty="0"/>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165</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166</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167</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170</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178</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https://goo.gl/forms/kwuitMzjo9vJZKHz1</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Post-Session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9457403"/>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62A17-8553-074F-964B-93730E58824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62375CA-7159-C74D-96AB-11A64D99522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62088255"/>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198</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199</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 – 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508" y="6141565"/>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05" r="17065"/>
          <a:stretch/>
        </p:blipFill>
        <p:spPr bwMode="auto">
          <a:xfrm>
            <a:off x="9331392" y="6141565"/>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442865" y="5608580"/>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201</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203</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pic>
        <p:nvPicPr>
          <p:cNvPr id="1026" name="Picture 2" descr="https://centralus1-mediap.svc.ms/transform/thumbnail?provider=spo&amp;inputFormat=png&amp;cs=UEFHRVN8U1BP&amp;docid=https%3A%2F%2Fcardinalsolutions.sharepoint.com%2F_api%2Fv2.0%2Fsites%2Fcardinalsolutions.sharepoint.com%2Ce92b83a2-6652-45eb-8961-4ae464e73b4f%2C05f83b1b-8ff1-4872-a3c8-0ff429de7fc9%2Flists%2F0c30ade7-905e-4379-ae0d-3e131a6e1428%2Fitems%2F7c02dd69-3f3b-4c47-ae0b-3d0283e2aeb8%2FdriveItem&amp;w=1024&amp;oauth_token=bearer%20eyJ0eXAiOiJKV1QiLCJhbGciOiJSUzI1NiIsIng1dCI6ImlCakwxUmNxemhpeTRmcHhJeGRacW9oTTJZayIsImtpZCI6ImlCakwxUmNxemhpeTRmcHhJeGRacW9oTTJZayJ9.eyJhdWQiOiJodHRwczovL2NlbnRyYWx1czEtbWVkaWFwLnN2Yy5tcyIsImlzcyI6Imh0dHBzOi8vc3RzLndpbmRvd3MubmV0LzQxNGVmYzMzLTY4ZmUtNDUyMC04MDJmLWFlYTQ0MDExOTJkMC8iLCJpYXQiOjE1MjU3OTAwMTAsIm5iZiI6MTUyNTc5MDAxMCwiZXhwIjoxNTI1NzkzOTEwLCJhY3IiOiIxIiwiYWlvIjoiQVNRQTIvOEhBQUFBQS9lYjAwSWczNjZKR3diL2crZW9uc2sxYVQ3UURoN0dPL1duQ01oS05yUT0iLCJhbXIiOlsicHdkIl0sImFwcGlkIjoiMDAwMDAwMDMtMDAwMC0wZmYxLWNlMDAtMDAwMDAwMDAwMDAwIiwiYXBwaWRhY3IiOiIyIiwiYXV0aF90aW1lIjoxNTIzODk3ODI3LCJmYW1pbHlfbmFtZSI6IlN0cmF1YiIsImdpdmVuX25hbWUiOiJUaG9tYXMiLCJpcGFkZHIiOiIzOC44OC4yMzIuNTgiLCJuYW1lIjoiU3RyYXViLCBUaG9tYXMiLCJvaWQiOiIzNjU1Y2EyZS02Y2UyLTQ3NmUtYjVkYi01ZmZkNTY5OWNhNzMiLCJvbnByZW1fc2lkIjoiUy0xLTUtMjEtODYxNjk3OTkzLTIxNDcyODM2MC0xOTY1MDY1MjctNTczMyIsInB1aWQiOiIxMDAzQkZGRDgyODcwRDkxIiwic2NwIjoiU2l0ZXMubWFuYWdlLkFsbCIsInN1YiI6Im4yQUxfWUhQRy1rdEg1OHJQZjRrUkUtYXNPVVprYVhSZWUtTDA2bXJKUDAiLCJ0aWQiOiI0MTRlZmMzMy02OGZlLTQ1MjAtODAyZi1hZWE0NDAxMTkyZDAiLCJ1bmlxdWVfbmFtZSI6InRzdHJhdWJAY2FyZGluYWxzb2x1dGlvbnMuY29tIiwidXBuIjoidHN0cmF1YkBjYXJkaW5hbHNvbHV0aW9ucy5jb20iLCJ1dGkiOiIxVU5jREF4bm5raW1ybzJGbDhjeUFBIiwidmVyIjoiMS4wIn0.n_m-WnZoykeCfP9UiyPTkPXD5ZRiiBGhgrWWKXdOTXQcFgLwO_ZYmTL1D681Pl0sTzK-7W6J3RmYdpPCKEmD84o3k0iNIeUFPaSaIFWV3HTw9bw4hj55zxnkapRR9zxBC2MENgR8387Zmu0cRPUStVYlaZWzrrS2MChEYQDzf5kpHNivct5urYhCq4gsh7P-IGnyOMwAzARYtKSDOtprkx-VD_mXnbLOHCym_oNiHUgbxCPMSkX2pUE2xMFgYNsgYIQm7TStzcIqJltdwcV8hb1s12BH7B_7HL-9yOuHTbTAeP6TeBjG_638BVmU_CrhuUvtEXl-N1Ptbj-DaWBx5w">
            <a:extLst>
              <a:ext uri="{FF2B5EF4-FFF2-40B4-BE49-F238E27FC236}">
                <a16:creationId xmlns:a16="http://schemas.microsoft.com/office/drawing/2014/main" id="{0DF41F96-77A5-904B-A041-1F48E3312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709" y="492021"/>
            <a:ext cx="623570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4"/>
          <a:stretch>
            <a:fillRect/>
          </a:stretch>
        </p:blipFill>
        <p:spPr>
          <a:xfrm>
            <a:off x="9195707" y="4077726"/>
            <a:ext cx="6297386" cy="6885142"/>
          </a:xfrm>
          <a:prstGeom prst="rect">
            <a:avLst/>
          </a:prstGeom>
        </p:spPr>
      </p:pic>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5"/>
          <a:stretch>
            <a:fillRect/>
          </a:stretch>
        </p:blipFill>
        <p:spPr>
          <a:xfrm>
            <a:off x="17403459" y="5759760"/>
            <a:ext cx="3626496" cy="3521075"/>
          </a:xfrm>
          <a:prstGeom prst="rect">
            <a:avLst/>
          </a:prstGeom>
        </p:spPr>
      </p:pic>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384" b="34045"/>
          <a:stretch/>
        </p:blipFill>
        <p:spPr bwMode="auto">
          <a:xfrm>
            <a:off x="1714500" y="7520298"/>
            <a:ext cx="6014072" cy="151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50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Clone the workshop repo -&gt;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https://goo.gl/forms/R1va12J0ZEUplv2D3</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Pre-Session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832521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65</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Modules</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a:t>
            </a:r>
            <a:r>
              <a:rPr lang="en-US" dirty="0"/>
              <a:t> Workspaces</a:t>
            </a:r>
            <a:endParaRPr lang="en-US" b="1" dirty="0"/>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a:t>
            </a:r>
            <a:r>
              <a:rPr lang="en-US" dirty="0"/>
              <a:t>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Challenge: </a:t>
            </a:r>
            <a:r>
              <a:rPr lang="en-US" dirty="0"/>
              <a:t>Sentinel Integration</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30965</TotalTime>
  <Words>8780</Words>
  <Application>Microsoft Macintosh PowerPoint</Application>
  <PresentationFormat>Custom</PresentationFormat>
  <Paragraphs>2077</Paragraphs>
  <Slides>208</Slides>
  <Notes>154</Notes>
  <HiddenSlides>16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208</vt:i4>
      </vt:variant>
    </vt:vector>
  </HeadingPairs>
  <TitlesOfParts>
    <vt:vector size="221"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Tom Straub – Cardinal Solutions</vt:lpstr>
      <vt:lpstr>Cardinal Solutions</vt:lpstr>
      <vt:lpstr>What’s in a Workshop</vt:lpstr>
      <vt:lpstr>Workshop Expectations</vt:lpstr>
      <vt:lpstr>Pre-Session Survey</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Post-Session Survey</vt:lpstr>
      <vt:lpstr>Challenge</vt:lpstr>
      <vt:lpstr>Demo</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Challenge</vt:lpstr>
      <vt:lpstr>Demo</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Demo</vt:lpstr>
      <vt:lpstr>Questions?</vt:lpstr>
      <vt:lpstr>1 Week PoC</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218</cp:revision>
  <dcterms:modified xsi:type="dcterms:W3CDTF">2018-05-28T19:46:59Z</dcterms:modified>
</cp:coreProperties>
</file>